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58" r:id="rId5"/>
    <p:sldId id="259" r:id="rId6"/>
    <p:sldId id="260" r:id="rId7"/>
    <p:sldId id="261" r:id="rId8"/>
    <p:sldId id="263" r:id="rId9"/>
    <p:sldId id="265" r:id="rId10"/>
    <p:sldId id="270" r:id="rId11"/>
    <p:sldId id="267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3" autoAdjust="0"/>
    <p:restoredTop sz="94660"/>
  </p:normalViewPr>
  <p:slideViewPr>
    <p:cSldViewPr>
      <p:cViewPr varScale="1">
        <p:scale>
          <a:sx n="70" d="100"/>
          <a:sy n="70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Using a variety of sentence openers to make our writing more interesting</a:t>
            </a:r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GB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Open using a word ending in –</a:t>
            </a:r>
            <a:r>
              <a:rPr lang="en-GB" sz="6000" b="1" dirty="0" err="1" smtClean="0">
                <a:solidFill>
                  <a:schemeClr val="bg2">
                    <a:lumMod val="25000"/>
                  </a:schemeClr>
                </a:solidFill>
              </a:rPr>
              <a:t>ed</a:t>
            </a:r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en-GB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971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Terrified</a:t>
            </a:r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, the girl darted out of the path of her pursuer...</a:t>
            </a:r>
            <a:endParaRPr lang="en-GB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 smtClean="0">
                <a:solidFill>
                  <a:schemeClr val="bg2">
                    <a:lumMod val="25000"/>
                  </a:schemeClr>
                </a:solidFill>
              </a:rPr>
              <a:t>Use a simile:</a:t>
            </a:r>
            <a:endParaRPr lang="en-GB" sz="6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The mugger approached his target </a:t>
            </a: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like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 a stealthy cat stalking its prey...</a:t>
            </a:r>
          </a:p>
          <a:p>
            <a:pPr>
              <a:buNone/>
            </a:pPr>
            <a:endParaRPr lang="en-GB" sz="44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The pickpocket moved </a:t>
            </a: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as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 smoothly </a:t>
            </a: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as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 a sea snake glides through the water...</a:t>
            </a:r>
            <a:endParaRPr lang="en-GB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Use alliteration:</a:t>
            </a:r>
            <a:endParaRPr lang="en-GB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800" b="1" dirty="0" smtClean="0">
                <a:solidFill>
                  <a:schemeClr val="bg2">
                    <a:lumMod val="25000"/>
                  </a:schemeClr>
                </a:solidFill>
              </a:rPr>
              <a:t>Ragged, rough and rank</a:t>
            </a: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, the criminal closed in on the student walking alone down the alley...</a:t>
            </a:r>
            <a:endParaRPr lang="en-GB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Use sentences of three, for impact:	</a:t>
            </a:r>
            <a:endParaRPr lang="en-GB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She staggered home, yanked off her painful shoes, and made a cup of tea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...</a:t>
            </a:r>
            <a:endParaRPr lang="en-GB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77962"/>
          </a:xfrm>
        </p:spPr>
        <p:txBody>
          <a:bodyPr>
            <a:noAutofit/>
          </a:bodyPr>
          <a:lstStyle/>
          <a:p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Speech, followed by action with an ‘</a:t>
            </a:r>
            <a:r>
              <a:rPr lang="en-GB" sz="5400" b="1" dirty="0" err="1" smtClean="0">
                <a:solidFill>
                  <a:schemeClr val="bg2">
                    <a:lumMod val="25000"/>
                  </a:schemeClr>
                </a:solidFill>
              </a:rPr>
              <a:t>ing</a:t>
            </a: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’ clause:</a:t>
            </a:r>
            <a:endParaRPr lang="en-GB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800" b="1" dirty="0" smtClean="0">
                <a:solidFill>
                  <a:schemeClr val="bg2">
                    <a:lumMod val="25000"/>
                  </a:schemeClr>
                </a:solidFill>
              </a:rPr>
              <a:t>“Help me!”, he screamed, tripping </a:t>
            </a: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on the slimy cobblestones..</a:t>
            </a:r>
          </a:p>
          <a:p>
            <a:pPr>
              <a:buNone/>
            </a:pPr>
            <a:endParaRPr lang="en-GB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Use personification:	</a:t>
            </a:r>
            <a:endParaRPr lang="en-GB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14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The moon peeped meekly </a:t>
            </a:r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from behind the sullen night clouds...</a:t>
            </a:r>
            <a:endParaRPr lang="en-GB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447800"/>
          </a:xfrm>
        </p:spPr>
        <p:txBody>
          <a:bodyPr>
            <a:noAutofit/>
          </a:bodyPr>
          <a:lstStyle/>
          <a:p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Use time: including time of day, season, and temperature:</a:t>
            </a:r>
            <a:endParaRPr lang="en-GB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800" b="1" dirty="0" smtClean="0">
                <a:solidFill>
                  <a:schemeClr val="bg2">
                    <a:lumMod val="25000"/>
                  </a:schemeClr>
                </a:solidFill>
              </a:rPr>
              <a:t>At 6pm on an icy winter </a:t>
            </a: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evening...</a:t>
            </a:r>
            <a:endParaRPr lang="en-GB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 smtClean="0">
                <a:solidFill>
                  <a:schemeClr val="bg2">
                    <a:lumMod val="25000"/>
                  </a:schemeClr>
                </a:solidFill>
              </a:rPr>
              <a:t>Start with a name: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Detective Marshall </a:t>
            </a:r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didn’t believe a word of the devious criminal’s story...</a:t>
            </a:r>
            <a:endParaRPr lang="en-GB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Start with a question:</a:t>
            </a:r>
            <a:endParaRPr lang="en-GB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GB" sz="4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“Are you sure its safe to walk by the canal tonight?” </a:t>
            </a:r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asked his anxious girlfriend.</a:t>
            </a:r>
            <a:endParaRPr lang="en-GB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b="1" dirty="0" smtClean="0">
                <a:solidFill>
                  <a:schemeClr val="bg2">
                    <a:lumMod val="25000"/>
                  </a:schemeClr>
                </a:solidFill>
              </a:rPr>
              <a:t>Start with a wish:</a:t>
            </a:r>
            <a:endParaRPr lang="en-GB" sz="6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Why couldn’t he be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 lying safely wrapped in his fluffy duvet instead of here bleeding into the slush and snow...</a:t>
            </a:r>
            <a:endParaRPr lang="en-GB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47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sz="53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GB" sz="53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GB" sz="4900" dirty="0" smtClean="0">
                <a:solidFill>
                  <a:schemeClr val="bg2">
                    <a:lumMod val="25000"/>
                  </a:schemeClr>
                </a:solidFill>
              </a:rPr>
              <a:t>One of the most common ways to start a sentence is to begin with the </a:t>
            </a:r>
            <a:r>
              <a:rPr lang="en-GB" sz="4900" b="1" dirty="0" smtClean="0">
                <a:solidFill>
                  <a:schemeClr val="bg2">
                    <a:lumMod val="25000"/>
                  </a:schemeClr>
                </a:solidFill>
              </a:rPr>
              <a:t>thing being described as subject(first word</a:t>
            </a:r>
            <a:r>
              <a:rPr lang="en-GB" sz="4900" dirty="0" smtClean="0">
                <a:solidFill>
                  <a:schemeClr val="bg2">
                    <a:lumMod val="25000"/>
                  </a:schemeClr>
                </a:solidFill>
              </a:rPr>
              <a:t>). So we start with ‘the...’, or ‘she/he/it...’, followed by the verb (action).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GB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429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4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GB" sz="4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GB" sz="4800" b="1" dirty="0" err="1" smtClean="0">
                <a:solidFill>
                  <a:schemeClr val="bg2">
                    <a:lumMod val="25000"/>
                  </a:schemeClr>
                </a:solidFill>
              </a:rPr>
              <a:t>Eg</a:t>
            </a:r>
            <a:r>
              <a:rPr lang="en-GB" sz="4800" b="1" dirty="0" smtClean="0">
                <a:solidFill>
                  <a:schemeClr val="bg2">
                    <a:lumMod val="25000"/>
                  </a:schemeClr>
                </a:solidFill>
              </a:rPr>
              <a:t>: The</a:t>
            </a: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 lanky, unkempt fellow slinked down the canal path...</a:t>
            </a:r>
            <a:endParaRPr lang="en-GB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Describe the scene:</a:t>
            </a:r>
            <a:endParaRPr lang="en-US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GB" sz="5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On the edge of town stood a derelict building</a:t>
            </a:r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 that no one ever dared enter...</a:t>
            </a:r>
            <a:endParaRPr lang="en-US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Introduce a new character:</a:t>
            </a:r>
            <a:endParaRPr lang="en-US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Her name was </a:t>
            </a:r>
            <a:r>
              <a:rPr lang="en-GB" sz="5400" b="1" dirty="0" err="1" smtClean="0">
                <a:solidFill>
                  <a:schemeClr val="bg2">
                    <a:lumMod val="25000"/>
                  </a:schemeClr>
                </a:solidFill>
              </a:rPr>
              <a:t>Morwenna</a:t>
            </a: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and everyone realised there was something mysterious about her right from the beginning...</a:t>
            </a:r>
            <a:endParaRPr lang="en-US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Begin a sentence with dramatic action:</a:t>
            </a:r>
            <a:endParaRPr lang="en-US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4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The gun fired 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as the bank robber leapt through the window in escape...</a:t>
            </a:r>
            <a:endParaRPr lang="en-US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b="1" dirty="0" smtClean="0">
                <a:solidFill>
                  <a:schemeClr val="accent1">
                    <a:lumMod val="50000"/>
                  </a:schemeClr>
                </a:solidFill>
              </a:rPr>
              <a:t>This way of structuring the sentence can get a bit boring...</a:t>
            </a:r>
            <a:endParaRPr lang="en-GB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The car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was very fast.</a:t>
            </a:r>
          </a:p>
          <a:p>
            <a:pPr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It (the car again)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drove around the corner before spinning out.</a:t>
            </a:r>
          </a:p>
          <a:p>
            <a:pPr>
              <a:buNone/>
            </a:pPr>
            <a:r>
              <a:rPr lang="en-GB" b="1" smtClean="0">
                <a:solidFill>
                  <a:schemeClr val="accent1">
                    <a:lumMod val="50000"/>
                  </a:schemeClr>
                </a:solidFill>
              </a:rPr>
              <a:t>Its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passenger was saved by the seatbelt as the car’s breaks gave out and it rolled onto the pavement. </a:t>
            </a:r>
          </a:p>
          <a:p>
            <a:pPr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The passenger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managed to prise open the door and crawl onto a grassy strip out of danger.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Use an ‘</a:t>
            </a:r>
            <a:r>
              <a:rPr lang="en-GB" sz="5400" b="1" dirty="0" err="1" smtClean="0">
                <a:solidFill>
                  <a:schemeClr val="bg2">
                    <a:lumMod val="25000"/>
                  </a:schemeClr>
                </a:solidFill>
              </a:rPr>
              <a:t>ly</a:t>
            </a: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’ (adverb) opening word:</a:t>
            </a:r>
            <a:endParaRPr lang="en-GB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Unsteadily, 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the lanky, unkempt fellow slinked down the alleyway...</a:t>
            </a:r>
            <a:endParaRPr lang="en-GB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Open your sentence with words </a:t>
            </a:r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indicating location</a:t>
            </a:r>
            <a:r>
              <a:rPr lang="en-GB" sz="54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en-GB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Along the canal towpath 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, the lanky, unkempt fellow ambled slowly...</a:t>
            </a:r>
            <a:endParaRPr lang="en-GB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pPr algn="l"/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Start the sentence using a word ending in “</a:t>
            </a:r>
            <a:r>
              <a:rPr lang="en-GB" sz="6000" b="1" dirty="0" err="1" smtClean="0">
                <a:solidFill>
                  <a:schemeClr val="bg2">
                    <a:lumMod val="25000"/>
                  </a:schemeClr>
                </a:solidFill>
              </a:rPr>
              <a:t>ing</a:t>
            </a:r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”:</a:t>
            </a:r>
            <a:endParaRPr lang="en-GB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3037"/>
            <a:ext cx="8229600" cy="4144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400" b="1" dirty="0" smtClean="0">
                <a:solidFill>
                  <a:schemeClr val="bg2">
                    <a:lumMod val="25000"/>
                  </a:schemeClr>
                </a:solidFill>
              </a:rPr>
              <a:t>Ambling along the canal tow path</a:t>
            </a:r>
            <a:r>
              <a:rPr lang="en-GB" sz="4400" dirty="0" smtClean="0">
                <a:solidFill>
                  <a:schemeClr val="bg2">
                    <a:lumMod val="25000"/>
                  </a:schemeClr>
                </a:solidFill>
              </a:rPr>
              <a:t>, the intoxicated thief spied his victim...</a:t>
            </a:r>
            <a:endParaRPr lang="en-GB" sz="4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6000" b="1" dirty="0" smtClean="0">
                <a:solidFill>
                  <a:schemeClr val="bg2">
                    <a:lumMod val="25000"/>
                  </a:schemeClr>
                </a:solidFill>
              </a:rPr>
              <a:t>‘Drop in’ clause or ‘comma sandwich’:</a:t>
            </a:r>
            <a:endParaRPr lang="en-GB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667000"/>
            <a:ext cx="8458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The inebriated man, </a:t>
            </a:r>
            <a:r>
              <a:rPr lang="en-GB" sz="4800" b="1" dirty="0" smtClean="0">
                <a:solidFill>
                  <a:schemeClr val="bg2">
                    <a:lumMod val="25000"/>
                  </a:schemeClr>
                </a:solidFill>
              </a:rPr>
              <a:t>who was lanky and unkempt</a:t>
            </a: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, stumbled along the canal towpath...</a:t>
            </a:r>
            <a:endParaRPr lang="en-GB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Autofit/>
          </a:bodyPr>
          <a:lstStyle/>
          <a:p>
            <a:r>
              <a:rPr lang="en-GB" sz="4800" b="1" dirty="0" smtClean="0">
                <a:solidFill>
                  <a:schemeClr val="bg2">
                    <a:lumMod val="25000"/>
                  </a:schemeClr>
                </a:solidFill>
              </a:rPr>
              <a:t>Use a variety of sentence lengths, from short and punchy, to more complex: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She froze.</a:t>
            </a:r>
          </a:p>
          <a:p>
            <a:pPr>
              <a:buNone/>
            </a:pP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They waited.</a:t>
            </a:r>
          </a:p>
          <a:p>
            <a:pPr>
              <a:buNone/>
            </a:pPr>
            <a:r>
              <a:rPr lang="en-GB" sz="4800" dirty="0" smtClean="0">
                <a:solidFill>
                  <a:schemeClr val="bg2">
                    <a:lumMod val="25000"/>
                  </a:schemeClr>
                </a:solidFill>
              </a:rPr>
              <a:t>He fell to the ground, with a thud.</a:t>
            </a:r>
            <a:endParaRPr lang="en-GB" sz="4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400" b="1" dirty="0" smtClean="0">
                <a:solidFill>
                  <a:schemeClr val="bg2">
                    <a:lumMod val="25000"/>
                  </a:schemeClr>
                </a:solidFill>
              </a:rPr>
              <a:t>Use ‘although’, or ‘despite’ as a sentence starter: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4000" b="1" dirty="0" smtClean="0">
                <a:solidFill>
                  <a:schemeClr val="bg2">
                    <a:lumMod val="25000"/>
                  </a:schemeClr>
                </a:solidFill>
              </a:rPr>
              <a:t>Although</a:t>
            </a:r>
            <a:r>
              <a:rPr lang="en-GB" sz="4000" dirty="0" smtClean="0">
                <a:solidFill>
                  <a:schemeClr val="bg2">
                    <a:lumMod val="25000"/>
                  </a:schemeClr>
                </a:solidFill>
              </a:rPr>
              <a:t> he was intoxicated, the thief managed to escape through the deserted canal towpaths which criss-crossed the city...</a:t>
            </a:r>
          </a:p>
          <a:p>
            <a:pPr>
              <a:buNone/>
            </a:pPr>
            <a:r>
              <a:rPr lang="en-GB" sz="4000" b="1" dirty="0" smtClean="0">
                <a:solidFill>
                  <a:schemeClr val="bg2">
                    <a:lumMod val="25000"/>
                  </a:schemeClr>
                </a:solidFill>
              </a:rPr>
              <a:t>Despite</a:t>
            </a:r>
            <a:r>
              <a:rPr lang="en-GB" sz="4000" dirty="0" smtClean="0">
                <a:solidFill>
                  <a:schemeClr val="bg2">
                    <a:lumMod val="25000"/>
                  </a:schemeClr>
                </a:solidFill>
              </a:rPr>
              <a:t> his intoxicated state, the thief was able to escape through the deserted canal towpaths...</a:t>
            </a:r>
            <a:endParaRPr lang="en-GB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</TotalTime>
  <Words>556</Words>
  <Application>Microsoft Office PowerPoint</Application>
  <PresentationFormat>On-screen Show (4:3)</PresentationFormat>
  <Paragraphs>56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Using a variety of sentence openers to make our writing more interesting.</vt:lpstr>
      <vt:lpstr> One of the most common ways to start a sentence is to begin with the thing being described as subject(first word). So we start with ‘the...’, or ‘she/he/it...’, followed by the verb (action). </vt:lpstr>
      <vt:lpstr>This way of structuring the sentence can get a bit boring...</vt:lpstr>
      <vt:lpstr>Use an ‘ly’ (adverb) opening word:</vt:lpstr>
      <vt:lpstr>Open your sentence with words indicating location:</vt:lpstr>
      <vt:lpstr>Start the sentence using a word ending in “ing”:</vt:lpstr>
      <vt:lpstr>‘Drop in’ clause or ‘comma sandwich’:</vt:lpstr>
      <vt:lpstr>Use a variety of sentence lengths, from short and punchy, to more complex:</vt:lpstr>
      <vt:lpstr>Use ‘although’, or ‘despite’ as a sentence starter:</vt:lpstr>
      <vt:lpstr>Open using a word ending in –ed:</vt:lpstr>
      <vt:lpstr>Use a simile:</vt:lpstr>
      <vt:lpstr>Use alliteration:</vt:lpstr>
      <vt:lpstr>Use sentences of three, for impact: </vt:lpstr>
      <vt:lpstr>Speech, followed by action with an ‘ing’ clause:</vt:lpstr>
      <vt:lpstr>Use personification: </vt:lpstr>
      <vt:lpstr>Use time: including time of day, season, and temperature:</vt:lpstr>
      <vt:lpstr>Start with a name: </vt:lpstr>
      <vt:lpstr>Start with a question:</vt:lpstr>
      <vt:lpstr>Start with a wish:</vt:lpstr>
      <vt:lpstr>Describe the scene:</vt:lpstr>
      <vt:lpstr>Introduce a new character:</vt:lpstr>
      <vt:lpstr> Begin a sentence with dramatic action: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objective: To learn to use a variety of sentence openers to make our writing more interesting</dc:title>
  <dc:creator/>
  <cp:lastModifiedBy>st-marshall-s</cp:lastModifiedBy>
  <cp:revision>77</cp:revision>
  <dcterms:created xsi:type="dcterms:W3CDTF">2006-08-16T00:00:00Z</dcterms:created>
  <dcterms:modified xsi:type="dcterms:W3CDTF">2012-06-25T10:19:47Z</dcterms:modified>
</cp:coreProperties>
</file>